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1074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2062B-ABD4-479E-AC42-8282E0DE9C9E}" type="datetimeFigureOut">
              <a:rPr lang="en-TT" smtClean="0"/>
              <a:t>20/08/2018</a:t>
            </a:fld>
            <a:endParaRPr lang="en-T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5EFB-BD3C-4546-A0FC-CF5D4871E7B5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419438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2062B-ABD4-479E-AC42-8282E0DE9C9E}" type="datetimeFigureOut">
              <a:rPr lang="en-TT" smtClean="0"/>
              <a:t>20/08/2018</a:t>
            </a:fld>
            <a:endParaRPr lang="en-T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5EFB-BD3C-4546-A0FC-CF5D4871E7B5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067731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2062B-ABD4-479E-AC42-8282E0DE9C9E}" type="datetimeFigureOut">
              <a:rPr lang="en-TT" smtClean="0"/>
              <a:t>20/08/2018</a:t>
            </a:fld>
            <a:endParaRPr lang="en-T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5EFB-BD3C-4546-A0FC-CF5D4871E7B5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1392266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2062B-ABD4-479E-AC42-8282E0DE9C9E}" type="datetimeFigureOut">
              <a:rPr lang="en-TT" smtClean="0"/>
              <a:t>20/08/2018</a:t>
            </a:fld>
            <a:endParaRPr lang="en-T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5EFB-BD3C-4546-A0FC-CF5D4871E7B5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670950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2062B-ABD4-479E-AC42-8282E0DE9C9E}" type="datetimeFigureOut">
              <a:rPr lang="en-TT" smtClean="0"/>
              <a:t>20/08/2018</a:t>
            </a:fld>
            <a:endParaRPr lang="en-T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5EFB-BD3C-4546-A0FC-CF5D4871E7B5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522852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2062B-ABD4-479E-AC42-8282E0DE9C9E}" type="datetimeFigureOut">
              <a:rPr lang="en-TT" smtClean="0"/>
              <a:t>20/08/2018</a:t>
            </a:fld>
            <a:endParaRPr lang="en-T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5EFB-BD3C-4546-A0FC-CF5D4871E7B5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120411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2062B-ABD4-479E-AC42-8282E0DE9C9E}" type="datetimeFigureOut">
              <a:rPr lang="en-TT" smtClean="0"/>
              <a:t>20/08/2018</a:t>
            </a:fld>
            <a:endParaRPr lang="en-T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5EFB-BD3C-4546-A0FC-CF5D4871E7B5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771034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2062B-ABD4-479E-AC42-8282E0DE9C9E}" type="datetimeFigureOut">
              <a:rPr lang="en-TT" smtClean="0"/>
              <a:t>20/08/2018</a:t>
            </a:fld>
            <a:endParaRPr lang="en-T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5EFB-BD3C-4546-A0FC-CF5D4871E7B5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4146389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2062B-ABD4-479E-AC42-8282E0DE9C9E}" type="datetimeFigureOut">
              <a:rPr lang="en-TT" smtClean="0"/>
              <a:t>20/08/2018</a:t>
            </a:fld>
            <a:endParaRPr lang="en-T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5EFB-BD3C-4546-A0FC-CF5D4871E7B5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05225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2062B-ABD4-479E-AC42-8282E0DE9C9E}" type="datetimeFigureOut">
              <a:rPr lang="en-TT" smtClean="0"/>
              <a:t>20/08/2018</a:t>
            </a:fld>
            <a:endParaRPr lang="en-T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5EFB-BD3C-4546-A0FC-CF5D4871E7B5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835459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2062B-ABD4-479E-AC42-8282E0DE9C9E}" type="datetimeFigureOut">
              <a:rPr lang="en-TT" smtClean="0"/>
              <a:t>20/08/2018</a:t>
            </a:fld>
            <a:endParaRPr lang="en-T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85EFB-BD3C-4546-A0FC-CF5D4871E7B5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227567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T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T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2062B-ABD4-479E-AC42-8282E0DE9C9E}" type="datetimeFigureOut">
              <a:rPr lang="en-TT" smtClean="0"/>
              <a:t>20/08/2018</a:t>
            </a:fld>
            <a:endParaRPr lang="en-T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85EFB-BD3C-4546-A0FC-CF5D4871E7B5}" type="slidenum">
              <a:rPr lang="en-TT" smtClean="0"/>
              <a:t>‹#›</a:t>
            </a:fld>
            <a:endParaRPr lang="en-TT"/>
          </a:p>
        </p:txBody>
      </p:sp>
    </p:spTree>
    <p:extLst>
      <p:ext uri="{BB962C8B-B14F-4D97-AF65-F5344CB8AC3E}">
        <p14:creationId xmlns:p14="http://schemas.microsoft.com/office/powerpoint/2010/main" val="363756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1026" name="Picture 2" descr="D:\MTI\MTI Web\CAD\Carrex\Slid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438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2050" name="Picture 2" descr="D:\MTI\MTI Web\CAD\Carrex\Slid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017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3074" name="Picture 2" descr="D:\MTI\MTI Web\CAD\Carrex\Slid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0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60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4098" name="Picture 2" descr="D:\MTI\MTI Web\CAD\Carrex\Slid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963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5122" name="Picture 2" descr="D:\MTI\MTI Web\CAD\Carrex\Sli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97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45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6146" name="Picture 2" descr="D:\MTI\MTI Web\CAD\Carrex\Slide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956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7170" name="Picture 2" descr="D:\MTI\MTI Web\CAD\Carrex\Slide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192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8194" name="Picture 2" descr="D:\MTI\MTI Web\CAD\Carrex\Slide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2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754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9218" name="Picture 2" descr="D:\MTI\MTI Web\CAD\Carrex\Slide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03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62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10242" name="Picture 2" descr="D:\MTI\MTI Web\CAD\Carrex\Slide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720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11266" name="Picture 2" descr="D:\MTI\MTI Web\CAD\Carrex\Slide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186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12290" name="Picture 2" descr="D:\MTI\MTI Web\CAD\Carrex\Slide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809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13314" name="Picture 2" descr="D:\MTI\MTI Web\CAD\Carrex\Slide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237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14338" name="Picture 2" descr="D:\MTI\MTI Web\CAD\Carrex\Slide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953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15362" name="Picture 2" descr="D:\MTI\MTI Web\CAD\Carrex\Slide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737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16386" name="Picture 2" descr="D:\MTI\MTI Web\CAD\Carrex\Slide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857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17410" name="Picture 2" descr="D:\MTI\MTI Web\CAD\Carrex\Slide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022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18434" name="Picture 2" descr="D:\MTI\MTI Web\CAD\Carrex\Slide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165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19458" name="Picture 2" descr="D:\MTI\MTI Web\CAD\Carrex\Slide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49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20482" name="Picture 2" descr="D:\MTI\MTI Web\CAD\Carrex\Slide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66" y="-2738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1758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21506" name="Picture 2" descr="D:\MTI\MTI Web\CAD\Carrex\Slide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327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8053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22530" name="Picture 2" descr="D:\MTI\MTI Web\CAD\Carrex\Slide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335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23554" name="Picture 2" descr="D:\MTI\MTI Web\CAD\Carrex\Slide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614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24578" name="Picture 2" descr="D:\MTI\MTI Web\CAD\Carrex\Slide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757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25602" name="Picture 2" descr="D:\MTI\MTI Web\CAD\Carrex\Slide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405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26626" name="Picture 2" descr="D:\MTI\MTI Web\CAD\Carrex\Slide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1228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27650" name="Picture 2" descr="D:\MTI\MTI Web\CAD\Carrex\Slide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9671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28674" name="Picture 2" descr="D:\MTI\MTI Web\CAD\Carrex\Slide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2625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29698" name="Picture 2" descr="D:\MTI\MTI Web\CAD\Carrex\Slide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7253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30722" name="Picture 2" descr="D:\MTI\MTI Web\CAD\Carrex\Slide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2427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368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31746" name="Picture 2" descr="D:\MTI\MTI Web\CAD\Carrex\Slide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2925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32770" name="Picture 2" descr="D:\MTI\MTI Web\CAD\Carrex\Slide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53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0702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33794" name="Picture 2" descr="D:\MTI\MTI Web\CAD\Carrex\Slide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3796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34818" name="Picture 2" descr="D:\MTI\MTI Web\CAD\Carrex\Slide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559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On-screen Show (4:3)</PresentationFormat>
  <Paragraphs>0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Ministry of Trade, Industry &amp; Investments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O'Neil</dc:creator>
  <cp:lastModifiedBy>Ian O'Neil</cp:lastModifiedBy>
  <cp:revision>2</cp:revision>
  <dcterms:created xsi:type="dcterms:W3CDTF">2018-08-20T18:48:01Z</dcterms:created>
  <dcterms:modified xsi:type="dcterms:W3CDTF">2018-08-20T19:08:21Z</dcterms:modified>
</cp:coreProperties>
</file>